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4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ko Ueshima" userId="c09fb165a6fbf288" providerId="LiveId" clId="{AF2F753D-4258-4BBF-9AB4-83E4762AD9D8}"/>
    <pc:docChg chg="modSld">
      <pc:chgData name="Junko Ueshima" userId="c09fb165a6fbf288" providerId="LiveId" clId="{AF2F753D-4258-4BBF-9AB4-83E4762AD9D8}" dt="2024-06-19T22:09:19.410" v="19" actId="20577"/>
      <pc:docMkLst>
        <pc:docMk/>
      </pc:docMkLst>
      <pc:sldChg chg="modSp mod">
        <pc:chgData name="Junko Ueshima" userId="c09fb165a6fbf288" providerId="LiveId" clId="{AF2F753D-4258-4BBF-9AB4-83E4762AD9D8}" dt="2024-06-19T22:09:19.410" v="19" actId="20577"/>
        <pc:sldMkLst>
          <pc:docMk/>
          <pc:sldMk cId="1000156435" sldId="257"/>
        </pc:sldMkLst>
        <pc:spChg chg="mod">
          <ac:chgData name="Junko Ueshima" userId="c09fb165a6fbf288" providerId="LiveId" clId="{AF2F753D-4258-4BBF-9AB4-83E4762AD9D8}" dt="2024-06-19T22:09:19.410" v="19" actId="20577"/>
          <ac:spMkLst>
            <pc:docMk/>
            <pc:sldMk cId="1000156435" sldId="257"/>
            <ac:spMk id="4" creationId="{E2119521-A0F7-01DA-3CCD-2007401F0F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30" y="295521"/>
            <a:ext cx="5140569" cy="1209384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FF0000"/>
                </a:solidFill>
              </a:rPr>
              <a:t>発表にあたっての利益相反開示方法</a:t>
            </a:r>
            <a:br>
              <a:rPr kumimoji="1" lang="en-US" altLang="ja-JP" sz="2400" dirty="0">
                <a:solidFill>
                  <a:srgbClr val="FF0000"/>
                </a:solidFill>
              </a:rPr>
            </a:br>
            <a:r>
              <a:rPr kumimoji="1" lang="ja-JP" altLang="en-US" sz="2700" b="1" u="sng" dirty="0">
                <a:solidFill>
                  <a:srgbClr val="FF0000"/>
                </a:solidFill>
              </a:rPr>
              <a:t>＊</a:t>
            </a:r>
            <a:r>
              <a:rPr kumimoji="1" lang="en-US" altLang="ja-JP" sz="2700" b="1" u="sng" dirty="0">
                <a:solidFill>
                  <a:srgbClr val="FF0000"/>
                </a:solidFill>
              </a:rPr>
              <a:t>COI</a:t>
            </a:r>
            <a:r>
              <a:rPr kumimoji="1" lang="ja-JP" altLang="en-US" sz="2700" b="1" u="sng" dirty="0">
                <a:solidFill>
                  <a:srgbClr val="FF0000"/>
                </a:solidFill>
              </a:rPr>
              <a:t>開示情報がない場合</a:t>
            </a:r>
            <a:br>
              <a:rPr kumimoji="1" lang="en-US" altLang="ja-JP" sz="2400" dirty="0">
                <a:solidFill>
                  <a:srgbClr val="FF0000"/>
                </a:solidFill>
              </a:rPr>
            </a:b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871221"/>
            <a:ext cx="11183814" cy="2337550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kumimoji="1" lang="ja-JP" altLang="en-US" sz="3800" b="1" dirty="0"/>
              <a:t>日本リハビリテーション栄養学会　利益相反開示</a:t>
            </a:r>
            <a:endParaRPr kumimoji="1" lang="en-US" altLang="ja-JP" sz="38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3800" b="1" dirty="0"/>
              <a:t>筆頭演者名：〇〇　〇〇</a:t>
            </a:r>
            <a:endParaRPr kumimoji="1" lang="ja-JP" altLang="en-US" sz="3800" b="1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2119521-A0F7-01DA-3CCD-2007401F0F26}"/>
              </a:ext>
            </a:extLst>
          </p:cNvPr>
          <p:cNvSpPr txBox="1">
            <a:spLocks/>
          </p:cNvSpPr>
          <p:nvPr/>
        </p:nvSpPr>
        <p:spPr>
          <a:xfrm>
            <a:off x="684041" y="4476614"/>
            <a:ext cx="10823917" cy="1732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/>
              <a:t>本演題発表に関連し、開示すべき利益相反関係にある企業等はありません。</a:t>
            </a:r>
            <a:endParaRPr lang="en-US" altLang="ja-JP" sz="3200" b="1" dirty="0"/>
          </a:p>
          <a:p>
            <a:r>
              <a:rPr lang="ja-JP" altLang="en-US" sz="3200" b="1" dirty="0"/>
              <a:t>本演題は第●回　●●●●学会（発表日西暦年▲月▲日）で発表した演題の再発表</a:t>
            </a:r>
            <a:r>
              <a:rPr lang="ja-JP" altLang="en-US" sz="3200" b="1"/>
              <a:t>である。</a:t>
            </a:r>
            <a:endParaRPr lang="en-US" altLang="ja-JP" sz="3200" b="1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6706188" y="291714"/>
            <a:ext cx="5139982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タイトルスライドの次に挿入してください。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ja-JP" altLang="en-US" sz="2000" dirty="0">
                <a:solidFill>
                  <a:srgbClr val="FF0000"/>
                </a:solidFill>
              </a:rPr>
              <a:t>発表の際は赤字部分を削除してください。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0015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92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発表にあたっての利益相反開示方法 ＊COI開示情報がない場合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Junko Ueshima</cp:lastModifiedBy>
  <cp:revision>7</cp:revision>
  <dcterms:created xsi:type="dcterms:W3CDTF">2022-05-26T05:12:37Z</dcterms:created>
  <dcterms:modified xsi:type="dcterms:W3CDTF">2024-06-19T22:09:21Z</dcterms:modified>
</cp:coreProperties>
</file>