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83895" autoAdjust="0"/>
  </p:normalViewPr>
  <p:slideViewPr>
    <p:cSldViewPr snapToGrid="0">
      <p:cViewPr varScale="1">
        <p:scale>
          <a:sx n="57" d="100"/>
          <a:sy n="57" d="100"/>
        </p:scale>
        <p:origin x="102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ko Ueshima" userId="c09fb165a6fbf288" providerId="LiveId" clId="{0294F018-27AE-43ED-B4E9-E738E0D859BA}"/>
    <pc:docChg chg="modSld">
      <pc:chgData name="Junko Ueshima" userId="c09fb165a6fbf288" providerId="LiveId" clId="{0294F018-27AE-43ED-B4E9-E738E0D859BA}" dt="2024-06-19T22:10:32.541" v="7" actId="20577"/>
      <pc:docMkLst>
        <pc:docMk/>
      </pc:docMkLst>
      <pc:sldChg chg="modSp mod">
        <pc:chgData name="Junko Ueshima" userId="c09fb165a6fbf288" providerId="LiveId" clId="{0294F018-27AE-43ED-B4E9-E738E0D859BA}" dt="2024-06-19T22:10:32.541" v="7" actId="20577"/>
        <pc:sldMkLst>
          <pc:docMk/>
          <pc:sldMk cId="1000156435" sldId="257"/>
        </pc:sldMkLst>
        <pc:spChg chg="mod">
          <ac:chgData name="Junko Ueshima" userId="c09fb165a6fbf288" providerId="LiveId" clId="{0294F018-27AE-43ED-B4E9-E738E0D859BA}" dt="2024-06-19T22:10:32.541" v="7" actId="20577"/>
          <ac:spMkLst>
            <pc:docMk/>
            <pc:sldMk cId="1000156435" sldId="257"/>
            <ac:spMk id="4" creationId="{E2119521-A0F7-01DA-3CCD-2007401F0F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263F3-547D-41C0-8004-CDA8217FB9DB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2944-172E-4082-A84D-8A8D653BB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67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D2944-172E-4082-A84D-8A8D653BB55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9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0" y="295521"/>
            <a:ext cx="5140569" cy="120938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*When there is no COI</a:t>
            </a:r>
            <a:endParaRPr kumimoji="1" lang="ja-JP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504905"/>
            <a:ext cx="11183814" cy="2703866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kumimoji="1" lang="en-US" altLang="ja-JP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Japanese Association of Rehabilitation Nutrition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Interest Disclosure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author:</a:t>
            </a:r>
            <a:r>
              <a:rPr kumimoji="1" lang="ja-JP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○○○○　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2119521-A0F7-01DA-3CCD-2007401F0F26}"/>
              </a:ext>
            </a:extLst>
          </p:cNvPr>
          <p:cNvSpPr txBox="1">
            <a:spLocks/>
          </p:cNvSpPr>
          <p:nvPr/>
        </p:nvSpPr>
        <p:spPr>
          <a:xfrm>
            <a:off x="684041" y="4476614"/>
            <a:ext cx="10823917" cy="219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companies or other entities with conflicts of interest that should be disclosed in connection with this presentation.</a:t>
            </a:r>
          </a:p>
          <a:p>
            <a:endParaRPr lang="en-US" altLang="ja-JP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is a re-presentation of the topic presented at the [Number]</a:t>
            </a:r>
            <a:r>
              <a:rPr lang="en-US" altLang="ja-JP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ja-JP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[Conference Name</a:t>
            </a:r>
            <a:r>
              <a:rPr lang="en-US" altLang="ja-JP" sz="2900">
                <a:latin typeface="Times New Roman" panose="02020603050405020304" pitchFamily="18" charset="0"/>
                <a:cs typeface="Times New Roman" panose="02020603050405020304" pitchFamily="18" charset="0"/>
              </a:rPr>
              <a:t>] (</a:t>
            </a:r>
            <a:r>
              <a:rPr lang="en-US" altLang="ja-JP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Date: [Year]-[Month]-[</a:t>
            </a:r>
            <a:r>
              <a:rPr lang="en-US" altLang="ja-JP" sz="2900">
                <a:latin typeface="Times New Roman" panose="02020603050405020304" pitchFamily="18" charset="0"/>
                <a:cs typeface="Times New Roman" panose="02020603050405020304" pitchFamily="18" charset="0"/>
              </a:rPr>
              <a:t>Day]).</a:t>
            </a:r>
            <a:endParaRPr kumimoji="1" lang="en-US" altLang="ja-JP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5700155" y="183554"/>
            <a:ext cx="6359771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insert after the title slide.</a:t>
            </a:r>
          </a:p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the red text when you present your presentation.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5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*When there is no COI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Junko Ueshima</cp:lastModifiedBy>
  <cp:revision>8</cp:revision>
  <dcterms:created xsi:type="dcterms:W3CDTF">2022-05-26T05:12:37Z</dcterms:created>
  <dcterms:modified xsi:type="dcterms:W3CDTF">2024-06-19T22:10:33Z</dcterms:modified>
</cp:coreProperties>
</file>